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344" r:id="rId2"/>
    <p:sldId id="487" r:id="rId3"/>
    <p:sldId id="488" r:id="rId4"/>
    <p:sldId id="505" r:id="rId5"/>
    <p:sldId id="506" r:id="rId6"/>
    <p:sldId id="507" r:id="rId7"/>
    <p:sldId id="508" r:id="rId8"/>
    <p:sldId id="509" r:id="rId9"/>
    <p:sldId id="489" r:id="rId10"/>
    <p:sldId id="504" r:id="rId11"/>
    <p:sldId id="502" r:id="rId12"/>
    <p:sldId id="503" r:id="rId13"/>
    <p:sldId id="490" r:id="rId14"/>
    <p:sldId id="491" r:id="rId15"/>
    <p:sldId id="492" r:id="rId16"/>
    <p:sldId id="493" r:id="rId17"/>
    <p:sldId id="510" r:id="rId18"/>
    <p:sldId id="511" r:id="rId19"/>
    <p:sldId id="498" r:id="rId20"/>
    <p:sldId id="495" r:id="rId21"/>
    <p:sldId id="497" r:id="rId22"/>
    <p:sldId id="499" r:id="rId23"/>
    <p:sldId id="36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住福純" initials="住福純" lastIdx="1" clrIdx="0">
    <p:extLst>
      <p:ext uri="{19B8F6BF-5375-455C-9EA6-DF929625EA0E}">
        <p15:presenceInfo xmlns:p15="http://schemas.microsoft.com/office/powerpoint/2012/main" userId="8a39f7a2d01fa7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5122" autoAdjust="0"/>
  </p:normalViewPr>
  <p:slideViewPr>
    <p:cSldViewPr snapToGrid="0" showGuides="1">
      <p:cViewPr varScale="1">
        <p:scale>
          <a:sx n="79" d="100"/>
          <a:sy n="79" d="100"/>
        </p:scale>
        <p:origin x="330" y="48"/>
      </p:cViewPr>
      <p:guideLst>
        <p:guide orient="horz" pos="211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35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07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51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91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0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38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26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62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18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90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02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7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7741" y="691825"/>
            <a:ext cx="11496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サブタイトル</a:t>
            </a:r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07EDFBF-C1D9-442B-BB80-012577B8BFFD}"/>
              </a:ext>
            </a:extLst>
          </p:cNvPr>
          <p:cNvSpPr/>
          <p:nvPr/>
        </p:nvSpPr>
        <p:spPr>
          <a:xfrm>
            <a:off x="255524" y="3942338"/>
            <a:ext cx="11496517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C63AC8-9B68-4E65-9C55-1F9E63153E50}"/>
              </a:ext>
            </a:extLst>
          </p:cNvPr>
          <p:cNvSpPr/>
          <p:nvPr/>
        </p:nvSpPr>
        <p:spPr>
          <a:xfrm>
            <a:off x="694050" y="2418844"/>
            <a:ext cx="10803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endParaRPr lang="en-US" altLang="ja-JP" sz="36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65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２か月目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3" name="グラフィックス 2" descr="日毎カレンダー">
            <a:extLst>
              <a:ext uri="{FF2B5EF4-FFF2-40B4-BE49-F238E27FC236}">
                <a16:creationId xmlns:a16="http://schemas.microsoft.com/office/drawing/2014/main" id="{D7894AEC-5C19-4EFB-9B21-65D7B0369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5A8348-7B7C-4A28-A743-C5CDC09319F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066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CA707DD8-7E23-4C23-84E8-9785806A1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2DB2EC-5CD9-4735-8860-8A58D64E5FC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40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1931625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さらに・・・</a:t>
            </a:r>
            <a:endParaRPr lang="en-US" altLang="ja-JP" sz="4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5CD8EC5-C617-4FAA-9515-EF21ACED8E93}"/>
              </a:ext>
            </a:extLst>
          </p:cNvPr>
          <p:cNvSpPr/>
          <p:nvPr/>
        </p:nvSpPr>
        <p:spPr>
          <a:xfrm>
            <a:off x="750000" y="2994816"/>
            <a:ext cx="10692000" cy="43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このコースで出来るサポートを</a:t>
            </a:r>
            <a:r>
              <a:rPr lang="en-US" altLang="ja-JP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400" dirty="0" err="1">
                <a:latin typeface="HGS明朝B" panose="02020800000000000000" pitchFamily="18" charset="-128"/>
                <a:ea typeface="HGS明朝B" panose="02020800000000000000" pitchFamily="18" charset="-128"/>
              </a:rPr>
              <a:t>つほど</a:t>
            </a: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書く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7" name="グラフィックス 6" descr="日毎カレンダー">
            <a:extLst>
              <a:ext uri="{FF2B5EF4-FFF2-40B4-BE49-F238E27FC236}">
                <a16:creationId xmlns:a16="http://schemas.microsoft.com/office/drawing/2014/main" id="{1AE4A83E-1A06-4A29-9352-6201185FD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720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3101" y="622212"/>
            <a:ext cx="99457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まとめると、どうなれる？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A0ABB1-8C9C-4F41-BF6A-418E99A0567D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1873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927326" y="616388"/>
            <a:ext cx="83373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どんな人が申し込む？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710614" y="2262741"/>
            <a:ext cx="103282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３～５パターンの人を書く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行動できない人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パソコンが苦手な人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8798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744519"/>
            <a:ext cx="9963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どんなサポートが受けられるの？</a:t>
            </a:r>
            <a:endParaRPr lang="en-US" altLang="ja-JP" sz="2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705380"/>
            <a:ext cx="101457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サービス内容を書く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１か月に２回のセッションです。（１回１２０分）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期間中、メールによる質問が無制限にできます。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701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é¢é£ç»å">
            <a:extLst>
              <a:ext uri="{FF2B5EF4-FFF2-40B4-BE49-F238E27FC236}">
                <a16:creationId xmlns:a16="http://schemas.microsoft.com/office/drawing/2014/main" id="{A4D1917B-7D23-488E-8FBD-7FE0BDFF7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234" y="2164366"/>
            <a:ext cx="3487531" cy="342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特典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B4FEF08-2A64-4870-8570-DCB81F97AE99}"/>
              </a:ext>
            </a:extLst>
          </p:cNvPr>
          <p:cNvSpPr/>
          <p:nvPr/>
        </p:nvSpPr>
        <p:spPr>
          <a:xfrm>
            <a:off x="1023119" y="2817458"/>
            <a:ext cx="10145762" cy="2522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オススメの○○グッズプレゼント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全コース終了後、セッション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1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回プレゼント（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万円相当）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8232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45509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料金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5170" y="5581609"/>
            <a:ext cx="73571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出来れば松竹梅などコースを作る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料金の端数は９、８がおすすめ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（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万円→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万円）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17" name="Picture 2" descr="é¢é£ç»å">
            <a:extLst>
              <a:ext uri="{FF2B5EF4-FFF2-40B4-BE49-F238E27FC236}">
                <a16:creationId xmlns:a16="http://schemas.microsoft.com/office/drawing/2014/main" id="{B4238F33-7586-435D-8ABA-8ED93DF44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2489885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é¢é£ç»å">
            <a:extLst>
              <a:ext uri="{FF2B5EF4-FFF2-40B4-BE49-F238E27FC236}">
                <a16:creationId xmlns:a16="http://schemas.microsoft.com/office/drawing/2014/main" id="{44BDA647-3476-44A1-BDFA-12799FDE5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40" y="4665186"/>
            <a:ext cx="871935" cy="87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é¢é£ç»å">
            <a:extLst>
              <a:ext uri="{FF2B5EF4-FFF2-40B4-BE49-F238E27FC236}">
                <a16:creationId xmlns:a16="http://schemas.microsoft.com/office/drawing/2014/main" id="{393F26FC-347F-456D-8643-2A9360F39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3564093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BC9C616-617C-4890-8318-9E8F4CFAF9F0}"/>
              </a:ext>
            </a:extLst>
          </p:cNvPr>
          <p:cNvSpPr/>
          <p:nvPr/>
        </p:nvSpPr>
        <p:spPr>
          <a:xfrm>
            <a:off x="1417802" y="2523672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プレミアムコース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50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CBBC3F6-C53E-4377-9852-CF76C62A20BE}"/>
              </a:ext>
            </a:extLst>
          </p:cNvPr>
          <p:cNvSpPr/>
          <p:nvPr/>
        </p:nvSpPr>
        <p:spPr>
          <a:xfrm>
            <a:off x="1417802" y="3626443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30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BA449687-BADB-4175-97D9-89F1E9C44AC2}"/>
              </a:ext>
            </a:extLst>
          </p:cNvPr>
          <p:cNvSpPr/>
          <p:nvPr/>
        </p:nvSpPr>
        <p:spPr>
          <a:xfrm>
            <a:off x="8455091" y="1468692"/>
            <a:ext cx="2979370" cy="1365342"/>
          </a:xfrm>
          <a:prstGeom prst="wedgeEllipseCallout">
            <a:avLst>
              <a:gd name="adj1" fmla="val -61346"/>
              <a:gd name="adj2" fmla="val 41899"/>
            </a:avLst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8E92EF3-A228-4FDC-8E8C-3523F65A0E67}"/>
              </a:ext>
            </a:extLst>
          </p:cNvPr>
          <p:cNvSpPr/>
          <p:nvPr/>
        </p:nvSpPr>
        <p:spPr>
          <a:xfrm>
            <a:off x="1417801" y="4747210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DDFB21A-73C4-4115-9323-B847564AA401}"/>
              </a:ext>
            </a:extLst>
          </p:cNvPr>
          <p:cNvSpPr/>
          <p:nvPr/>
        </p:nvSpPr>
        <p:spPr>
          <a:xfrm>
            <a:off x="8585988" y="1689832"/>
            <a:ext cx="2717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徹底的に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問題解決したい！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3" name="吹き出し: 円形 22">
            <a:extLst>
              <a:ext uri="{FF2B5EF4-FFF2-40B4-BE49-F238E27FC236}">
                <a16:creationId xmlns:a16="http://schemas.microsoft.com/office/drawing/2014/main" id="{96ABC729-B4CB-46A2-BB64-201611600633}"/>
              </a:ext>
            </a:extLst>
          </p:cNvPr>
          <p:cNvSpPr/>
          <p:nvPr/>
        </p:nvSpPr>
        <p:spPr>
          <a:xfrm>
            <a:off x="8544037" y="3055174"/>
            <a:ext cx="2979370" cy="1365342"/>
          </a:xfrm>
          <a:prstGeom prst="wedgeEllipseCallout">
            <a:avLst>
              <a:gd name="adj1" fmla="val -65005"/>
              <a:gd name="adj2" fmla="val 18836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F87DE4C-2440-4009-BD14-CF1BB0DC0B78}"/>
              </a:ext>
            </a:extLst>
          </p:cNvPr>
          <p:cNvSpPr/>
          <p:nvPr/>
        </p:nvSpPr>
        <p:spPr>
          <a:xfrm>
            <a:off x="8674934" y="3276314"/>
            <a:ext cx="2717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安心のサポートで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自分を変えたい！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5" name="吹き出し: 円形 24">
            <a:extLst>
              <a:ext uri="{FF2B5EF4-FFF2-40B4-BE49-F238E27FC236}">
                <a16:creationId xmlns:a16="http://schemas.microsoft.com/office/drawing/2014/main" id="{18A9839A-61BB-4C4D-B72A-6499C883EF90}"/>
              </a:ext>
            </a:extLst>
          </p:cNvPr>
          <p:cNvSpPr/>
          <p:nvPr/>
        </p:nvSpPr>
        <p:spPr>
          <a:xfrm>
            <a:off x="8585988" y="4641656"/>
            <a:ext cx="2979370" cy="1365342"/>
          </a:xfrm>
          <a:prstGeom prst="wedgeEllipseCallout">
            <a:avLst>
              <a:gd name="adj1" fmla="val -66631"/>
              <a:gd name="adj2" fmla="val -1088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806AA1C-A64F-4463-A4AC-032B3F3D1FFB}"/>
              </a:ext>
            </a:extLst>
          </p:cNvPr>
          <p:cNvSpPr/>
          <p:nvPr/>
        </p:nvSpPr>
        <p:spPr>
          <a:xfrm>
            <a:off x="8716885" y="4862796"/>
            <a:ext cx="2717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まずは基本を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身につけたい！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8548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45509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料金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5170" y="5581609"/>
            <a:ext cx="73571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出来れば松竹梅などコースを作る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料金の端数は９、８がおすすめ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（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万円→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万円）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17" name="Picture 2" descr="é¢é£ç»å">
            <a:extLst>
              <a:ext uri="{FF2B5EF4-FFF2-40B4-BE49-F238E27FC236}">
                <a16:creationId xmlns:a16="http://schemas.microsoft.com/office/drawing/2014/main" id="{B4238F33-7586-435D-8ABA-8ED93DF44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2441447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é¢é£ç»å">
            <a:extLst>
              <a:ext uri="{FF2B5EF4-FFF2-40B4-BE49-F238E27FC236}">
                <a16:creationId xmlns:a16="http://schemas.microsoft.com/office/drawing/2014/main" id="{44BDA647-3476-44A1-BDFA-12799FDE5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40" y="4639489"/>
            <a:ext cx="871935" cy="87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é¢é£ç»å">
            <a:extLst>
              <a:ext uri="{FF2B5EF4-FFF2-40B4-BE49-F238E27FC236}">
                <a16:creationId xmlns:a16="http://schemas.microsoft.com/office/drawing/2014/main" id="{393F26FC-347F-456D-8643-2A9360F39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3559168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BC9C616-617C-4890-8318-9E8F4CFAF9F0}"/>
              </a:ext>
            </a:extLst>
          </p:cNvPr>
          <p:cNvSpPr/>
          <p:nvPr/>
        </p:nvSpPr>
        <p:spPr>
          <a:xfrm>
            <a:off x="1417802" y="2475234"/>
            <a:ext cx="67875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プレミアムコース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50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CBBC3F6-C53E-4377-9852-CF76C62A20BE}"/>
              </a:ext>
            </a:extLst>
          </p:cNvPr>
          <p:cNvSpPr/>
          <p:nvPr/>
        </p:nvSpPr>
        <p:spPr>
          <a:xfrm>
            <a:off x="1417802" y="3592955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30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8E92EF3-A228-4FDC-8E8C-3523F65A0E67}"/>
              </a:ext>
            </a:extLst>
          </p:cNvPr>
          <p:cNvSpPr/>
          <p:nvPr/>
        </p:nvSpPr>
        <p:spPr>
          <a:xfrm>
            <a:off x="1417801" y="4721513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6" name="吹き出し: 円形 15">
            <a:extLst>
              <a:ext uri="{FF2B5EF4-FFF2-40B4-BE49-F238E27FC236}">
                <a16:creationId xmlns:a16="http://schemas.microsoft.com/office/drawing/2014/main" id="{BB32F141-D345-456F-B8AD-EB6272ECC35E}"/>
              </a:ext>
            </a:extLst>
          </p:cNvPr>
          <p:cNvSpPr/>
          <p:nvPr/>
        </p:nvSpPr>
        <p:spPr>
          <a:xfrm>
            <a:off x="8928505" y="645508"/>
            <a:ext cx="2941223" cy="1453103"/>
          </a:xfrm>
          <a:prstGeom prst="wedgeEllipseCallout">
            <a:avLst/>
          </a:prstGeom>
          <a:solidFill>
            <a:srgbClr val="FF99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B5766A4-2B60-450F-A64E-09D016BD551D}"/>
              </a:ext>
            </a:extLst>
          </p:cNvPr>
          <p:cNvSpPr/>
          <p:nvPr/>
        </p:nvSpPr>
        <p:spPr>
          <a:xfrm>
            <a:off x="9336189" y="736774"/>
            <a:ext cx="21258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本日から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３日以内の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特別オファー</a:t>
            </a:r>
            <a:endParaRPr lang="ja-JP" altLang="en-US" sz="2400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2FC02C8-6861-40BD-B22A-86D26035F089}"/>
              </a:ext>
            </a:extLst>
          </p:cNvPr>
          <p:cNvSpPr/>
          <p:nvPr/>
        </p:nvSpPr>
        <p:spPr>
          <a:xfrm>
            <a:off x="8691624" y="2367512"/>
            <a:ext cx="2770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39.8</a:t>
            </a:r>
            <a:r>
              <a:rPr lang="ja-JP" altLang="en-US" sz="40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solidFill>
                <a:srgbClr val="FF0000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9D13E09-A117-41B5-9823-05FCF1271752}"/>
              </a:ext>
            </a:extLst>
          </p:cNvPr>
          <p:cNvSpPr/>
          <p:nvPr/>
        </p:nvSpPr>
        <p:spPr>
          <a:xfrm>
            <a:off x="8691624" y="3485233"/>
            <a:ext cx="2770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40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solidFill>
                <a:srgbClr val="FF0000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09EB2DD3-6698-433F-BD68-68A7F7CBDA2C}"/>
              </a:ext>
            </a:extLst>
          </p:cNvPr>
          <p:cNvSpPr/>
          <p:nvPr/>
        </p:nvSpPr>
        <p:spPr>
          <a:xfrm>
            <a:off x="8691624" y="4613791"/>
            <a:ext cx="2770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14.9</a:t>
            </a:r>
            <a:r>
              <a:rPr lang="ja-JP" altLang="en-US" sz="40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solidFill>
                <a:srgbClr val="FF0000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5BAD473A-4E42-45F6-9FBF-79A57468027F}"/>
              </a:ext>
            </a:extLst>
          </p:cNvPr>
          <p:cNvSpPr/>
          <p:nvPr/>
        </p:nvSpPr>
        <p:spPr>
          <a:xfrm>
            <a:off x="7908652" y="2484232"/>
            <a:ext cx="653551" cy="6898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矢印: 右 28">
            <a:extLst>
              <a:ext uri="{FF2B5EF4-FFF2-40B4-BE49-F238E27FC236}">
                <a16:creationId xmlns:a16="http://schemas.microsoft.com/office/drawing/2014/main" id="{780E7457-C443-49E0-80A5-92C5AE63540D}"/>
              </a:ext>
            </a:extLst>
          </p:cNvPr>
          <p:cNvSpPr/>
          <p:nvPr/>
        </p:nvSpPr>
        <p:spPr>
          <a:xfrm>
            <a:off x="7908652" y="3601953"/>
            <a:ext cx="653551" cy="6898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矢印: 右 29">
            <a:extLst>
              <a:ext uri="{FF2B5EF4-FFF2-40B4-BE49-F238E27FC236}">
                <a16:creationId xmlns:a16="http://schemas.microsoft.com/office/drawing/2014/main" id="{6FEBFE4C-7ABB-45B1-9902-7B6C49601149}"/>
              </a:ext>
            </a:extLst>
          </p:cNvPr>
          <p:cNvSpPr/>
          <p:nvPr/>
        </p:nvSpPr>
        <p:spPr>
          <a:xfrm>
            <a:off x="7908651" y="4730511"/>
            <a:ext cx="653551" cy="6898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82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保証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F9A05DE-8FFA-4A6C-88A0-EB8A1F6590AC}"/>
              </a:ext>
            </a:extLst>
          </p:cNvPr>
          <p:cNvSpPr/>
          <p:nvPr/>
        </p:nvSpPr>
        <p:spPr>
          <a:xfrm>
            <a:off x="837713" y="2274838"/>
            <a:ext cx="1051657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例）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セッションがスタートし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てから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３０日以内に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効果や変化を実感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できない場合は全額返金保証付き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！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ただし○○のアドバイスやワークなどしっかり実践された方のみ。</a:t>
            </a:r>
            <a:endParaRPr lang="en-US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行動せずにお客様都合での返金は出来かねます。</a:t>
            </a:r>
            <a:endParaRPr lang="ja-JP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84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2131" y="772845"/>
            <a:ext cx="99477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 </a:t>
            </a:r>
            <a:r>
              <a:rPr lang="ja-JP" altLang="en-US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  <a:endParaRPr lang="en-US" altLang="ja-JP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C3496BB-C985-42EE-A9B4-3150C7F33736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737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お支払い方法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34767" y="2385048"/>
            <a:ext cx="1014576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現金</a:t>
            </a:r>
            <a:r>
              <a:rPr lang="en-US" altLang="ja-JP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/</a:t>
            </a:r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銀行振り込み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クレジットカード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分割の場合は御相談ください。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35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1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募集期間について</a:t>
            </a:r>
            <a:endParaRPr lang="en-US" altLang="ja-JP" sz="3200" dirty="0">
              <a:solidFill>
                <a:schemeClr val="accent1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84308" y="2373400"/>
            <a:ext cx="1042338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例）本日より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u="sng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３日以内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の</a:t>
            </a:r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お申込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で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特別価格＆分割手数料なし</a:t>
            </a:r>
            <a:endParaRPr lang="en-US" altLang="ja-JP" sz="66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550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さいごに</a:t>
            </a:r>
            <a:r>
              <a:rPr lang="en-US" altLang="ja-JP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…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585F8A-A5A1-4495-BE90-91B54D901203}"/>
              </a:ext>
            </a:extLst>
          </p:cNvPr>
          <p:cNvSpPr/>
          <p:nvPr/>
        </p:nvSpPr>
        <p:spPr>
          <a:xfrm>
            <a:off x="1114364" y="2001101"/>
            <a:ext cx="100331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あなたの熱い想いや</a:t>
            </a:r>
            <a:endParaRPr lang="en-US" altLang="ja-JP" sz="32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メッセージを書きましょう。</a:t>
            </a:r>
            <a:endParaRPr lang="en-US" altLang="ja-JP" sz="20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64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0849" y="2413337"/>
            <a:ext cx="115103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ご清聴ありがとうございました。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1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0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7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7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お客様の声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出来れば写真付き、無ければ</a:t>
            </a:r>
            <a:r>
              <a:rPr lang="en-US" altLang="ja-JP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624056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お客様の声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出来れば写真付き、無ければ</a:t>
            </a:r>
            <a:r>
              <a:rPr lang="en-US" altLang="ja-JP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29226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お客様の声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出来れば写真付き、無ければ</a:t>
            </a:r>
            <a:r>
              <a:rPr lang="en-US" altLang="ja-JP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406326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１か月目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F69865-E9A2-48A2-946F-D739F466A715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03876885-0F15-4673-BCD8-236AFEDD1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52829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黄緑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4017</TotalTime>
  <Words>414</Words>
  <Application>Microsoft Office PowerPoint</Application>
  <PresentationFormat>ワイド画面</PresentationFormat>
  <Paragraphs>93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7" baseType="lpstr">
      <vt:lpstr>HGS明朝B</vt:lpstr>
      <vt:lpstr>Calibri</vt:lpstr>
      <vt:lpstr>Calibri Light</vt:lpstr>
      <vt:lpstr>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住福純</dc:creator>
  <cp:lastModifiedBy>純 住福</cp:lastModifiedBy>
  <cp:revision>111</cp:revision>
  <dcterms:created xsi:type="dcterms:W3CDTF">2017-05-28T21:39:33Z</dcterms:created>
  <dcterms:modified xsi:type="dcterms:W3CDTF">2019-11-18T05:20:09Z</dcterms:modified>
</cp:coreProperties>
</file>